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e4bfbe177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e4bfbe177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e4bfbe1772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e4bfbe177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e4bfbe1772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e4bfbe1772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e4bfbe1772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e4bfbe1772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e4bfbe1772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e4bfbe1772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hyperlink" Target="http://tinyurl.com/LemonGroveNov2024Measure" TargetMode="External"/><Relationship Id="rId5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861150" y="3832975"/>
            <a:ext cx="74217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chemeClr val="dk1"/>
                </a:solidFill>
              </a:rPr>
              <a:t>Keeping Lemon Grove</a:t>
            </a:r>
            <a:endParaRPr b="1" sz="27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chemeClr val="dk1"/>
                </a:solidFill>
              </a:rPr>
              <a:t>Clean, Safe and Well-Maintained</a:t>
            </a:r>
            <a:endParaRPr b="1" sz="2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425100" y="445025"/>
            <a:ext cx="8756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420"/>
              <a:t>Keeping Lemon Grove Clean, Safe, and Well-Maintained</a:t>
            </a:r>
            <a:endParaRPr b="1" sz="242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2420"/>
          </a:p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425100" y="1017725"/>
            <a:ext cx="7950000" cy="277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95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vibrant community nestled in San Diego County, Lemon Grove offers small-town charm with a zest for life. From citrus groves to cultural gems, the city offers a high quality of living.</a:t>
            </a:r>
            <a:endParaRPr sz="205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t/>
            </a:r>
            <a:endParaRPr sz="195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2901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58"/>
              <a:buFont typeface="Calibri"/>
              <a:buChar char="●"/>
            </a:pPr>
            <a:r>
              <a:rPr lang="en" sz="195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City of Lemon Grove maintains:</a:t>
            </a:r>
            <a:endParaRPr sz="195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2901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58"/>
              <a:buFont typeface="Calibri"/>
              <a:buChar char="○"/>
            </a:pPr>
            <a:r>
              <a:rPr lang="en" sz="195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70 miles of streets</a:t>
            </a:r>
            <a:endParaRPr sz="195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2901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58"/>
              <a:buFont typeface="Calibri"/>
              <a:buChar char="○"/>
            </a:pPr>
            <a:r>
              <a:rPr lang="en" sz="195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 miles of storm drains</a:t>
            </a:r>
            <a:endParaRPr sz="195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2901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58"/>
              <a:buFont typeface="Calibri"/>
              <a:buChar char="○"/>
            </a:pPr>
            <a:r>
              <a:rPr lang="en" sz="195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 acres of community parks and playfields</a:t>
            </a:r>
            <a:endParaRPr sz="195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2901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58"/>
              <a:buFont typeface="Calibri"/>
              <a:buChar char="○"/>
            </a:pPr>
            <a:r>
              <a:rPr lang="en" sz="195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Police, fire and paramedic services</a:t>
            </a:r>
            <a:endParaRPr sz="195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2901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58"/>
              <a:buFont typeface="Calibri"/>
              <a:buChar char="○"/>
            </a:pPr>
            <a:r>
              <a:rPr lang="en" sz="195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more!</a:t>
            </a:r>
            <a:endParaRPr sz="195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title"/>
          </p:nvPr>
        </p:nvSpPr>
        <p:spPr>
          <a:xfrm>
            <a:off x="358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Providing Essential Services</a:t>
            </a:r>
            <a:endParaRPr b="1"/>
          </a:p>
        </p:txBody>
      </p:sp>
      <p:sp>
        <p:nvSpPr>
          <p:cNvPr id="66" name="Google Shape;66;p15"/>
          <p:cNvSpPr txBox="1"/>
          <p:nvPr>
            <p:ph idx="1" type="body"/>
          </p:nvPr>
        </p:nvSpPr>
        <p:spPr>
          <a:xfrm>
            <a:off x="311700" y="1017725"/>
            <a:ext cx="4893000" cy="277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●"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Aging streets, sidewalks and 50-year-old underground storm drain pipes that carry rainwater are starting to fail, creating sinkholes and flooding that can damage streets and property.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●"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Needed repairs are currently estimated at $171 million. The longer we wait to fix this problem, the more expensive it will become.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78275" y="1172450"/>
            <a:ext cx="3153352" cy="2437401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405675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Local Funding Measure</a:t>
            </a:r>
            <a:endParaRPr b="1"/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498600" y="959000"/>
            <a:ext cx="8110200" cy="113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Lemon Grove’s City Council voted to place a one-cent sales tax increase on the November 2024 ballot, providing $5.9 million annually, for these repairs and other essential City services, including: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498600" y="2009725"/>
            <a:ext cx="4073400" cy="277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➢"/>
            </a:pPr>
            <a:r>
              <a:rPr b="1"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Fix potholes and maintain streets</a:t>
            </a:r>
            <a:endParaRPr b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➢"/>
            </a:pPr>
            <a:r>
              <a:rPr b="1"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Keep local parks, sports fields, playgrounds, and community facilities safe, clean and well-maintained</a:t>
            </a:r>
            <a:endParaRPr b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➢"/>
            </a:pPr>
            <a:r>
              <a:rPr b="1"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Improve roads, intersections, bike lanes and signals to improve traffic safety and reduce congestion</a:t>
            </a:r>
            <a:endParaRPr b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16"/>
          <p:cNvSpPr txBox="1"/>
          <p:nvPr>
            <p:ph idx="2" type="body"/>
          </p:nvPr>
        </p:nvSpPr>
        <p:spPr>
          <a:xfrm>
            <a:off x="4468375" y="200972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➢"/>
            </a:pPr>
            <a:r>
              <a:rPr b="1"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Repair aging infrastructure, including storm drains, streets, sidewalks, curbs, and public facilities</a:t>
            </a:r>
            <a:endParaRPr b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➢"/>
            </a:pPr>
            <a:r>
              <a:rPr b="1"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Keep trash and pollution out of our local creeks and waterways</a:t>
            </a:r>
            <a:endParaRPr b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➢"/>
            </a:pPr>
            <a:r>
              <a:rPr b="1"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 fire protection and paramedic services, and quick response to 9-1-1 emergencies</a:t>
            </a:r>
            <a:endParaRPr b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58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Local Control and Fiscal Accountability</a:t>
            </a:r>
            <a:endParaRPr b="1"/>
          </a:p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3677000" y="1087800"/>
            <a:ext cx="5202300" cy="296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➔"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clear system of accountability, including citizen oversight, independent audits and public disclosure of how all funds are spent.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➔"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 dime raised by the measure will be reinvested back into Lemon Grove to fund essential services.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➔"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law, the money can’t be taken away by the State or County.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2" name="Google Shape;82;p17"/>
          <p:cNvPicPr preferRelativeResize="0"/>
          <p:nvPr/>
        </p:nvPicPr>
        <p:blipFill rotWithShape="1">
          <a:blip r:embed="rId4">
            <a:alphaModFix/>
          </a:blip>
          <a:srcRect b="0" l="6124" r="8331" t="0"/>
          <a:stretch/>
        </p:blipFill>
        <p:spPr>
          <a:xfrm>
            <a:off x="358700" y="1275825"/>
            <a:ext cx="3162650" cy="247495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358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Learn More!</a:t>
            </a:r>
            <a:endParaRPr b="1"/>
          </a:p>
        </p:txBody>
      </p:sp>
      <p:sp>
        <p:nvSpPr>
          <p:cNvPr id="88" name="Google Shape;88;p18"/>
          <p:cNvSpPr txBox="1"/>
          <p:nvPr>
            <p:ph idx="1" type="body"/>
          </p:nvPr>
        </p:nvSpPr>
        <p:spPr>
          <a:xfrm>
            <a:off x="159050" y="1017725"/>
            <a:ext cx="8427600" cy="9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welcome your feedback and questions. For more information on the ballot measure, please scan the QR code on the right or visit </a:t>
            </a:r>
            <a:r>
              <a:rPr lang="en" sz="19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tinyurl.com/LemonGroveNov2024Measure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29097" y="1930625"/>
            <a:ext cx="2179799" cy="2179799"/>
          </a:xfrm>
          <a:prstGeom prst="rect">
            <a:avLst/>
          </a:prstGeom>
          <a:noFill/>
          <a:ln cap="flat" cmpd="sng" w="19050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